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0"/>
  </p:notesMasterIdLst>
  <p:sldIdLst>
    <p:sldId id="269" r:id="rId2"/>
    <p:sldId id="257" r:id="rId3"/>
    <p:sldId id="259" r:id="rId4"/>
    <p:sldId id="258" r:id="rId5"/>
    <p:sldId id="260" r:id="rId6"/>
    <p:sldId id="261" r:id="rId7"/>
    <p:sldId id="262" r:id="rId8"/>
    <p:sldId id="289" r:id="rId9"/>
    <p:sldId id="264" r:id="rId10"/>
    <p:sldId id="274" r:id="rId11"/>
    <p:sldId id="280" r:id="rId12"/>
    <p:sldId id="266" r:id="rId13"/>
    <p:sldId id="283" r:id="rId14"/>
    <p:sldId id="281" r:id="rId15"/>
    <p:sldId id="287" r:id="rId16"/>
    <p:sldId id="291" r:id="rId17"/>
    <p:sldId id="288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985" autoAdjust="0"/>
    <p:restoredTop sz="94660"/>
  </p:normalViewPr>
  <p:slideViewPr>
    <p:cSldViewPr>
      <p:cViewPr varScale="1">
        <p:scale>
          <a:sx n="68" d="100"/>
          <a:sy n="68" d="100"/>
        </p:scale>
        <p:origin x="-15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3DE9D-E07A-455D-B643-0FC1D72C6D8B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547FF-05F9-4BDB-BB64-F4009C2A24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kenterprises001@gmail.com" TargetMode="External"/><Relationship Id="rId2" Type="http://schemas.openxmlformats.org/officeDocument/2006/relationships/hyperlink" Target="mailto:ckgauges@gmail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ckgauges.com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ckenterprises001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914400"/>
            <a:ext cx="7772400" cy="1219200"/>
          </a:xfrm>
        </p:spPr>
        <p:txBody>
          <a:bodyPr/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4572000" cy="1295400"/>
          </a:xfrm>
        </p:spPr>
        <p:txBody>
          <a:bodyPr/>
          <a:lstStyle/>
          <a:p>
            <a:r>
              <a:rPr lang="en-US" i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PASSION FOR PERFECTION</a:t>
            </a:r>
          </a:p>
          <a:p>
            <a:pPr algn="ctr"/>
            <a:r>
              <a:rPr lang="en-US" i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 ISO </a:t>
            </a:r>
            <a:r>
              <a:rPr lang="en-US" i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9001 : 2015</a:t>
            </a:r>
          </a:p>
          <a:p>
            <a:endParaRPr lang="en-US" i="1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Picture 6"/>
          <p:cNvPicPr/>
          <p:nvPr/>
        </p:nvPicPr>
        <p:blipFill>
          <a:blip r:embed="rId2"/>
          <a:srcRect r="57131" b="10105"/>
          <a:stretch>
            <a:fillRect/>
          </a:stretch>
        </p:blipFill>
        <p:spPr bwMode="auto">
          <a:xfrm>
            <a:off x="3048000" y="2362200"/>
            <a:ext cx="2667000" cy="1447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648200"/>
            <a:ext cx="2133600" cy="2209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4572000"/>
            <a:ext cx="2209800" cy="2209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685800"/>
            <a:ext cx="7772400" cy="1066800"/>
          </a:xfrm>
        </p:spPr>
        <p:txBody>
          <a:bodyPr/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05000"/>
            <a:ext cx="5562600" cy="2743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5638800"/>
            <a:ext cx="1828800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43575" y="4457700"/>
            <a:ext cx="657225" cy="4191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0" y="3886200"/>
            <a:ext cx="876300" cy="5429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24600" y="4876800"/>
            <a:ext cx="657225" cy="571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762000"/>
            <a:ext cx="7924800" cy="990600"/>
          </a:xfrm>
        </p:spPr>
        <p:txBody>
          <a:bodyPr/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676400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solidFill>
                  <a:srgbClr val="FFFF00"/>
                </a:solidFill>
              </a:rPr>
              <a:t>DEALS  IN:</a:t>
            </a:r>
            <a:endParaRPr lang="en-US" sz="2400" b="1" i="1" u="sng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2286000"/>
            <a:ext cx="9144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sz="2000" i="1" dirty="0" smtClean="0">
                <a:solidFill>
                  <a:srgbClr val="FFFF00"/>
                </a:solidFill>
                <a:latin typeface="+mj-lt"/>
              </a:rPr>
              <a:t>1. </a:t>
            </a:r>
            <a:r>
              <a:rPr lang="en-US" sz="2000" i="1" u="sng" dirty="0" smtClean="0">
                <a:solidFill>
                  <a:srgbClr val="FFFF00"/>
                </a:solidFill>
                <a:latin typeface="+mj-lt"/>
              </a:rPr>
              <a:t>SALES: 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AIR GAUGE UNIT &amp; AIR ELECTRONIC UNIT.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Air Ring Gauge, Air Plug Gauge, Air Caliper (</a:t>
            </a:r>
            <a:r>
              <a:rPr lang="en-US" dirty="0" smtClean="0">
                <a:latin typeface="+mj-lt"/>
              </a:rPr>
              <a:t>Steel, Hard chrome Plated and Carbide</a:t>
            </a:r>
            <a:r>
              <a:rPr lang="en-US" sz="2000" dirty="0" smtClean="0">
                <a:latin typeface="+mj-lt"/>
              </a:rPr>
              <a:t>    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Snap Gauge, Plug Gauge &amp; Width Gauge (Steel &amp; Carbide)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Spare Parts of Air Gauge Unit &amp; Electronic Unit.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Thread plug gauge/ Thread Ring Gauge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Receiving gauge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Multi </a:t>
            </a:r>
            <a:r>
              <a:rPr lang="en-US" sz="2000" dirty="0" smtClean="0">
                <a:latin typeface="+mj-lt"/>
              </a:rPr>
              <a:t>gauging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Automation </a:t>
            </a:r>
            <a:endParaRPr lang="en-US" sz="20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Online SPC Software</a:t>
            </a:r>
            <a:r>
              <a:rPr lang="en-US" sz="2000" dirty="0" smtClean="0">
                <a:latin typeface="+mj-lt"/>
              </a:rPr>
              <a:t>.</a:t>
            </a:r>
            <a:endParaRPr lang="en-US" sz="2000" dirty="0" smtClean="0">
              <a:latin typeface="+mj-lt"/>
            </a:endParaRPr>
          </a:p>
          <a:p>
            <a:pPr marL="457200" indent="-457200"/>
            <a:r>
              <a:rPr lang="en-US" sz="2000" i="1" dirty="0" smtClean="0">
                <a:solidFill>
                  <a:srgbClr val="FFFF00"/>
                </a:solidFill>
                <a:latin typeface="+mj-lt"/>
              </a:rPr>
              <a:t>2. </a:t>
            </a:r>
            <a:r>
              <a:rPr lang="en-US" sz="2000" i="1" u="sng" dirty="0" smtClean="0">
                <a:solidFill>
                  <a:srgbClr val="FFFF00"/>
                </a:solidFill>
                <a:latin typeface="+mj-lt"/>
              </a:rPr>
              <a:t>SERVICE: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Annual Maintenance Contract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Repairing</a:t>
            </a:r>
          </a:p>
          <a:p>
            <a:r>
              <a:rPr lang="en-US" sz="2000" i="1" dirty="0" smtClean="0">
                <a:solidFill>
                  <a:srgbClr val="FFFF00"/>
                </a:solidFill>
                <a:latin typeface="+mj-lt"/>
              </a:rPr>
              <a:t>3</a:t>
            </a:r>
            <a:r>
              <a:rPr lang="en-US" sz="2000" i="1" dirty="0" smtClean="0">
                <a:solidFill>
                  <a:srgbClr val="FFFF00"/>
                </a:solidFill>
                <a:latin typeface="+mj-lt"/>
              </a:rPr>
              <a:t>.</a:t>
            </a:r>
            <a:r>
              <a:rPr lang="en-US" sz="20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en-US" sz="2000" i="1" u="sng" dirty="0" smtClean="0">
                <a:solidFill>
                  <a:srgbClr val="FFFF00"/>
                </a:solidFill>
                <a:latin typeface="+mj-lt"/>
              </a:rPr>
              <a:t>CALIBRATION:</a:t>
            </a:r>
          </a:p>
          <a:p>
            <a:endParaRPr lang="en-US" sz="2000" dirty="0" smtClean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838200"/>
            <a:ext cx="7772400" cy="990600"/>
          </a:xfrm>
        </p:spPr>
        <p:txBody>
          <a:bodyPr/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726668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828800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solidFill>
                  <a:srgbClr val="FFFF00"/>
                </a:solidFill>
              </a:rPr>
              <a:t>COMPANY  ADDRESS:</a:t>
            </a:r>
            <a:endParaRPr lang="en-US" sz="2400" b="1" i="1" u="sng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2362201"/>
            <a:ext cx="8915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DELHI OFFICE: </a:t>
            </a:r>
            <a:r>
              <a:rPr lang="en-US" sz="2000" dirty="0" smtClean="0">
                <a:latin typeface="+mj-lt"/>
              </a:rPr>
              <a:t>PLOT NO. </a:t>
            </a:r>
            <a:r>
              <a:rPr lang="en-US" sz="2000" dirty="0" smtClean="0">
                <a:latin typeface="+mj-lt"/>
              </a:rPr>
              <a:t>518/8, </a:t>
            </a:r>
            <a:r>
              <a:rPr lang="en-US" sz="2000" dirty="0" smtClean="0">
                <a:latin typeface="+mj-lt"/>
              </a:rPr>
              <a:t>KARKARI ROAD, </a:t>
            </a:r>
            <a:r>
              <a:rPr lang="en-US" sz="2000" dirty="0" smtClean="0">
                <a:latin typeface="+mj-lt"/>
              </a:rPr>
              <a:t>60 ft., </a:t>
            </a:r>
            <a:r>
              <a:rPr lang="en-US" sz="2000" dirty="0" smtClean="0">
                <a:latin typeface="+mj-lt"/>
              </a:rPr>
              <a:t>VISWAS NAGAR, </a:t>
            </a: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                           </a:t>
            </a:r>
            <a:r>
              <a:rPr lang="en-US" sz="2000" dirty="0" smtClean="0">
                <a:latin typeface="+mj-lt"/>
              </a:rPr>
              <a:t>SHAHDARA, DELHI- </a:t>
            </a:r>
            <a:r>
              <a:rPr lang="en-US" sz="2000" dirty="0" smtClean="0">
                <a:latin typeface="+mj-lt"/>
              </a:rPr>
              <a:t>110032.</a:t>
            </a:r>
          </a:p>
          <a:p>
            <a:r>
              <a:rPr lang="en-US" sz="2000" dirty="0" smtClean="0">
                <a:latin typeface="+mj-lt"/>
              </a:rPr>
              <a:t>WORKS:  </a:t>
            </a:r>
            <a:r>
              <a:rPr lang="en-US" sz="2000" dirty="0" smtClean="0">
                <a:latin typeface="+mj-lt"/>
              </a:rPr>
              <a:t>S.NO.311, LANE NO.7, NEAR KOHINOOR WASHING CENTRE, SASANE NAGAR, HADAPSER, PUNE-411028.(M.H)</a:t>
            </a:r>
          </a:p>
          <a:p>
            <a:r>
              <a:rPr lang="en-US" sz="2000" dirty="0" smtClean="0">
                <a:latin typeface="+mj-lt"/>
              </a:rPr>
              <a:t>WORKS: PLOT NO.</a:t>
            </a:r>
            <a:r>
              <a:rPr lang="en-US" sz="2000" dirty="0" smtClean="0">
                <a:latin typeface="+mj-lt"/>
              </a:rPr>
              <a:t>88</a:t>
            </a:r>
            <a:r>
              <a:rPr lang="en-US" sz="2000" dirty="0" smtClean="0">
                <a:latin typeface="+mj-lt"/>
              </a:rPr>
              <a:t>, RAJENDER NAGAR INDUSTRIAL AREA, MOHAN NGR, SAHIBABAD, </a:t>
            </a:r>
            <a:r>
              <a:rPr lang="en-US" sz="2000" dirty="0" smtClean="0">
                <a:latin typeface="+mj-lt"/>
              </a:rPr>
              <a:t>GHAZIABAD (U.P).</a:t>
            </a: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                        </a:t>
            </a: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CONTACT NO. : 09953113163</a:t>
            </a:r>
            <a:r>
              <a:rPr lang="en-US" sz="2000" dirty="0" smtClean="0"/>
              <a:t> , </a:t>
            </a:r>
            <a:r>
              <a:rPr lang="en-US" sz="2000" dirty="0" smtClean="0">
                <a:latin typeface="+mj-lt"/>
              </a:rPr>
              <a:t>09718889509, 09625055928</a:t>
            </a:r>
            <a:r>
              <a:rPr lang="en-US" sz="2000" dirty="0" smtClean="0">
                <a:latin typeface="+mj-lt"/>
              </a:rPr>
              <a:t>.                            </a:t>
            </a: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EMAIL ID : </a:t>
            </a:r>
            <a:r>
              <a:rPr lang="en-US" sz="2000" dirty="0" smtClean="0">
                <a:hlinkClick r:id="rId2"/>
              </a:rPr>
              <a:t>ckgauges@gmail.com 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+mj-lt"/>
                <a:hlinkClick r:id="rId3"/>
              </a:rPr>
              <a:t>ckenterprises001@gmail.com</a:t>
            </a:r>
            <a:r>
              <a:rPr lang="en-US" sz="2000" dirty="0" smtClean="0">
                <a:latin typeface="+mj-lt"/>
              </a:rPr>
              <a:t>, </a:t>
            </a:r>
          </a:p>
          <a:p>
            <a:r>
              <a:rPr lang="en-US" sz="2000" dirty="0" smtClean="0">
                <a:latin typeface="+mj-lt"/>
              </a:rPr>
              <a:t>WEBSITE</a:t>
            </a:r>
            <a:r>
              <a:rPr lang="en-US" sz="2000" dirty="0" smtClean="0">
                <a:latin typeface="+mj-lt"/>
              </a:rPr>
              <a:t>: </a:t>
            </a:r>
            <a:r>
              <a:rPr lang="en-US" sz="2000" dirty="0" smtClean="0">
                <a:latin typeface="+mj-lt"/>
                <a:hlinkClick r:id="rId4"/>
              </a:rPr>
              <a:t>www.ckgauges.com</a:t>
            </a: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PAN </a:t>
            </a:r>
            <a:r>
              <a:rPr lang="en-US" sz="2000" dirty="0" smtClean="0">
                <a:latin typeface="+mj-lt"/>
              </a:rPr>
              <a:t>NO. : </a:t>
            </a:r>
            <a:r>
              <a:rPr lang="en-US" sz="2000" b="1" dirty="0" smtClean="0"/>
              <a:t>AAGCC0108G</a:t>
            </a:r>
            <a:endParaRPr lang="en-US" sz="2000" dirty="0" smtClean="0">
              <a:latin typeface="+mj-lt"/>
            </a:endParaRPr>
          </a:p>
          <a:p>
            <a:r>
              <a:rPr lang="en-US" dirty="0" smtClean="0"/>
              <a:t>GSTIN </a:t>
            </a:r>
            <a:r>
              <a:rPr lang="en-US" dirty="0" smtClean="0"/>
              <a:t>NO. : </a:t>
            </a:r>
            <a:r>
              <a:rPr lang="en-US" sz="2000" dirty="0" smtClean="0"/>
              <a:t>07AAGCC0108G2Z6</a:t>
            </a: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SERVICE TAX NO.: </a:t>
            </a:r>
            <a:r>
              <a:rPr lang="en-US" sz="2000" b="1" dirty="0" smtClean="0"/>
              <a:t>AAGCC0108GSD001</a:t>
            </a:r>
            <a:endParaRPr lang="en-US" sz="2000" dirty="0" smtClean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762000"/>
            <a:ext cx="7924800" cy="914400"/>
          </a:xfrm>
        </p:spPr>
        <p:txBody>
          <a:bodyPr/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676400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solidFill>
                  <a:srgbClr val="FFFF00"/>
                </a:solidFill>
              </a:rPr>
              <a:t>INTRODUCTION:</a:t>
            </a:r>
            <a:endParaRPr lang="en-US" sz="2400" b="1" i="1" u="sng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2286000"/>
            <a:ext cx="92964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You can get Manufactured AIR GAUGES, ELECTRONIC GAUGES, AIR RINGS &amp; AIR PLUGS etc, as we are providing this to highly reputed Companies.</a:t>
            </a:r>
          </a:p>
          <a:p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The Team is well Educated, Technically advanced and experienced with Tool Room experience  above 15 years.</a:t>
            </a:r>
          </a:p>
          <a:p>
            <a:endParaRPr lang="en-US" sz="2000" dirty="0" smtClean="0">
              <a:latin typeface="+mj-lt"/>
            </a:endParaRPr>
          </a:p>
          <a:p>
            <a:r>
              <a:rPr lang="en-US" sz="2400" b="1" i="1" u="sng" dirty="0" smtClean="0">
                <a:solidFill>
                  <a:srgbClr val="FFFF00"/>
                </a:solidFill>
              </a:rPr>
              <a:t>DELIVERY:</a:t>
            </a:r>
          </a:p>
          <a:p>
            <a:r>
              <a:rPr lang="en-US" sz="2000" dirty="0" smtClean="0">
                <a:latin typeface="+mj-lt"/>
              </a:rPr>
              <a:t>We also assure you for the Delivery of our Products, we deliver the Gauges within 20-25 days  after receiving the Purchase Order.</a:t>
            </a:r>
          </a:p>
          <a:p>
            <a:endParaRPr lang="en-US" sz="2000" dirty="0" smtClean="0">
              <a:latin typeface="+mj-lt"/>
            </a:endParaRPr>
          </a:p>
          <a:p>
            <a:r>
              <a:rPr lang="en-US" sz="2400" i="1" u="sng" dirty="0" smtClean="0">
                <a:solidFill>
                  <a:srgbClr val="FFFF00"/>
                </a:solidFill>
              </a:rPr>
              <a:t>LIFE OF GAUGES:</a:t>
            </a:r>
          </a:p>
          <a:p>
            <a:r>
              <a:rPr lang="en-US" sz="2000" dirty="0" smtClean="0">
                <a:latin typeface="+mj-lt"/>
              </a:rPr>
              <a:t>STEEL GAUGE: 1,50,000 Component</a:t>
            </a:r>
          </a:p>
          <a:p>
            <a:r>
              <a:rPr lang="en-US" sz="2000" dirty="0" smtClean="0">
                <a:latin typeface="+mj-lt"/>
              </a:rPr>
              <a:t>HARDCHROME: 3,00,000 Component</a:t>
            </a:r>
          </a:p>
          <a:p>
            <a:r>
              <a:rPr lang="en-US" sz="2000" dirty="0" smtClean="0">
                <a:latin typeface="+mj-lt"/>
              </a:rPr>
              <a:t>CARBIDE: 4,00,000 Component </a:t>
            </a:r>
          </a:p>
          <a:p>
            <a:endParaRPr lang="en-US" sz="2400" b="1" i="1" u="sng" dirty="0" smtClean="0">
              <a:solidFill>
                <a:srgbClr val="FFFF00"/>
              </a:solidFill>
            </a:endParaRPr>
          </a:p>
          <a:p>
            <a:endParaRPr lang="en-US" sz="2400" b="1" i="1" u="sng" dirty="0" smtClean="0">
              <a:solidFill>
                <a:srgbClr val="FFFF00"/>
              </a:solidFill>
            </a:endParaRPr>
          </a:p>
          <a:p>
            <a:r>
              <a:rPr lang="en-US" sz="2000" dirty="0" smtClean="0">
                <a:latin typeface="+mj-lt"/>
              </a:rPr>
              <a:t> </a:t>
            </a:r>
          </a:p>
          <a:p>
            <a:endParaRPr lang="en-US" sz="2000" dirty="0">
              <a:latin typeface="+mj-lt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381000"/>
            <a:ext cx="7924800" cy="8382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143001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solidFill>
                  <a:srgbClr val="FFFF00"/>
                </a:solidFill>
              </a:rPr>
              <a:t>OUR PRODUCTS:</a:t>
            </a:r>
            <a:endParaRPr lang="en-US" sz="2400" b="1" i="1" u="sng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1600200"/>
            <a:ext cx="92964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DIAL AIR GAUGE UNIT. MOD. 1A and A JET </a:t>
            </a:r>
          </a:p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AIR ELECTRONIC AUTO OFFSET UNIT</a:t>
            </a:r>
          </a:p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AIR ECTRONIC COLUMN TYPE UNIT</a:t>
            </a:r>
          </a:p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AIR ELECTRONIC TRI COLOR SINGLE CHANNEL UNIT</a:t>
            </a:r>
          </a:p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AIR ELECTRONIC TWO CHANNEL TRI COLOR DIGITAL UNIT</a:t>
            </a:r>
          </a:p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AIR ELECTRONIC THREE CHANNEL TRI COLOUR DIGITAL UNIT</a:t>
            </a:r>
          </a:p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AIR ELECTRONIC FOUR CHANNNEL TRI COLOUR DIGITAL UNIT</a:t>
            </a:r>
          </a:p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AIR ELECTRONIC  COLUMN TYPE TRI COLOUR UNIT</a:t>
            </a:r>
          </a:p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AIR ELECTRONIC SINGLE DISPLAY TWO OUTPUT AUTO SENSING UNIT</a:t>
            </a:r>
          </a:p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AIR ELECTRONIC SINGLE DISPLAY THREE OUTPUT AUTO SENSING UNIT</a:t>
            </a:r>
          </a:p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SPC SOFTWARE</a:t>
            </a:r>
          </a:p>
          <a:p>
            <a:pPr marL="457200" indent="-457200">
              <a:buFontTx/>
              <a:buAutoNum type="arabicPeriod"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AUTO OFFSET UNIT</a:t>
            </a:r>
          </a:p>
          <a:p>
            <a:pPr marL="457200" indent="-457200">
              <a:buFontTx/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THREAD PLUG GAUGE/ THREAD RING GAUGE</a:t>
            </a:r>
          </a:p>
          <a:p>
            <a:pPr marL="457200" indent="-457200">
              <a:buFontTx/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RECEIVING GAUGE, JIG FIXTURE, MACHINERY PARTS</a:t>
            </a:r>
          </a:p>
          <a:p>
            <a:pPr marL="457200" indent="-457200">
              <a:buFontTx/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AIR PLUG GAUGE  ( CHROME PLATED)</a:t>
            </a:r>
          </a:p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AIR RING GAUGE</a:t>
            </a:r>
          </a:p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AIR CALIPER</a:t>
            </a:r>
          </a:p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MULTIGAUGE</a:t>
            </a:r>
          </a:p>
          <a:p>
            <a:pPr marL="457200" indent="-457200">
              <a:buAutoNum type="arabicPeriod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SPARE PARTS</a:t>
            </a:r>
          </a:p>
          <a:p>
            <a:pPr marL="457200" indent="-457200">
              <a:buAutoNum type="arabicPeriod"/>
            </a:pPr>
            <a:endParaRPr lang="en-US" sz="2000" dirty="0" smtClean="0">
              <a:latin typeface="+mj-lt"/>
            </a:endParaRPr>
          </a:p>
          <a:p>
            <a:pPr marL="457200" indent="-457200">
              <a:buAutoNum type="arabicPeriod"/>
            </a:pPr>
            <a:endParaRPr lang="en-US" sz="2000" dirty="0">
              <a:latin typeface="+mj-lt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609600"/>
            <a:ext cx="7924800" cy="6858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0" y="1524000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solidFill>
                  <a:srgbClr val="FFFF00"/>
                </a:solidFill>
              </a:rPr>
              <a:t>DIAL AIR GAUGE UNIT -  A JET</a:t>
            </a:r>
            <a:endParaRPr lang="en-US" sz="2400" b="1" i="1" u="sng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209800"/>
            <a:ext cx="3505200" cy="4343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609600"/>
            <a:ext cx="7924800" cy="6858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0" y="152400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solidFill>
                  <a:srgbClr val="FFFF00"/>
                </a:solidFill>
              </a:rPr>
              <a:t>DIAL AIR GAUGE UNIT- MOD. </a:t>
            </a:r>
            <a:r>
              <a:rPr lang="en-US" sz="2400" b="1" i="1" u="sng" dirty="0" smtClean="0">
                <a:solidFill>
                  <a:srgbClr val="FFFF00"/>
                </a:solidFill>
                <a:latin typeface="Arial Narrow" pitchFamily="34" charset="0"/>
              </a:rPr>
              <a:t>1A</a:t>
            </a:r>
            <a:endParaRPr lang="en-US" sz="2400" b="1" i="1" u="sng" dirty="0">
              <a:solidFill>
                <a:srgbClr val="FFFF00"/>
              </a:solidFill>
              <a:latin typeface="Arial Narrow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2438400"/>
            <a:ext cx="2971800" cy="4038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609600"/>
            <a:ext cx="7924800" cy="7620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600200" y="1524000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solidFill>
                  <a:srgbClr val="FFFF00"/>
                </a:solidFill>
              </a:rPr>
              <a:t>AIR ELECTRONIC COLUMN TYPE  UNIT</a:t>
            </a:r>
            <a:endParaRPr lang="en-US" sz="2400" b="1" i="1" u="sng" dirty="0">
              <a:solidFill>
                <a:srgbClr val="FFFF00"/>
              </a:solidFill>
            </a:endParaRPr>
          </a:p>
        </p:txBody>
      </p:sp>
      <p:pic>
        <p:nvPicPr>
          <p:cNvPr id="6" name="Picture 2" descr="C:\Users\acer\Downloads\20160116_1849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286000"/>
            <a:ext cx="5181600" cy="4343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762000"/>
            <a:ext cx="7924800" cy="6858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15240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FFFF00"/>
                </a:solidFill>
              </a:rPr>
              <a:t>                     </a:t>
            </a:r>
            <a:r>
              <a:rPr lang="en-US" sz="2400" b="1" i="1" u="sng" dirty="0" smtClean="0">
                <a:solidFill>
                  <a:srgbClr val="FFFF00"/>
                </a:solidFill>
              </a:rPr>
              <a:t>AIR ELECTRONIC BIG DISPLAY UNIT</a:t>
            </a:r>
            <a:endParaRPr lang="en-US" sz="2400" b="1" i="1" u="sng" dirty="0">
              <a:solidFill>
                <a:srgbClr val="FFFF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0350" y="2349500"/>
            <a:ext cx="3676650" cy="41275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609600"/>
            <a:ext cx="7924800" cy="8382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14478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solidFill>
                  <a:srgbClr val="FFFF00"/>
                </a:solidFill>
              </a:rPr>
              <a:t> AIR ELETRONIC TWO CHANNEL TRI COLOUR DIGITAL UNIT</a:t>
            </a:r>
            <a:endParaRPr lang="en-US" sz="2400" b="1" i="1" u="sng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362200"/>
            <a:ext cx="4343400" cy="4191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685800"/>
            <a:ext cx="7924800" cy="7620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15240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solidFill>
                  <a:srgbClr val="FFFF00"/>
                </a:solidFill>
              </a:rPr>
              <a:t>AIR ELECTRONIC THREE CHANNEL TRI COLOUR UNIT</a:t>
            </a:r>
            <a:endParaRPr lang="en-US" sz="2400" b="1" i="1" u="sng" dirty="0">
              <a:solidFill>
                <a:srgbClr val="FFFF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2362200"/>
            <a:ext cx="3962400" cy="40259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609600"/>
            <a:ext cx="7924800" cy="7620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16002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FFFF00"/>
                </a:solidFill>
              </a:rPr>
              <a:t>                </a:t>
            </a:r>
            <a:r>
              <a:rPr lang="en-US" sz="2400" b="1" i="1" u="sng" dirty="0" smtClean="0">
                <a:solidFill>
                  <a:srgbClr val="FFFF00"/>
                </a:solidFill>
              </a:rPr>
              <a:t>FOUR CHANNEL FOUR DISPLAY UNIT</a:t>
            </a:r>
            <a:endParaRPr lang="en-US" sz="2400" b="1" i="1" u="sng" dirty="0">
              <a:solidFill>
                <a:srgbClr val="FFFF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2387600"/>
            <a:ext cx="3657600" cy="4013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762000"/>
            <a:ext cx="7924800" cy="8382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18288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solidFill>
                  <a:srgbClr val="FFFF00"/>
                </a:solidFill>
              </a:rPr>
              <a:t>AIR ELECTRONIC  FOUR CHANNEL TRI COLOUR UNIT</a:t>
            </a:r>
            <a:endParaRPr lang="en-US" sz="2400" b="1" i="1" u="sng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537387"/>
            <a:ext cx="5334000" cy="40158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762000"/>
            <a:ext cx="7924800" cy="8382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57400" y="18288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2400" b="1" i="1" u="sng" dirty="0" smtClean="0">
                <a:ln w="50800"/>
                <a:solidFill>
                  <a:schemeClr val="accent3">
                    <a:lumMod val="40000"/>
                    <a:lumOff val="60000"/>
                  </a:schemeClr>
                </a:solidFill>
                <a:latin typeface="Bookman Old Style" pitchFamily="18" charset="0"/>
              </a:rPr>
              <a:t>SINGLE DISPLAY AUTO OFFSET UNIT</a:t>
            </a:r>
            <a:endParaRPr lang="en-US" sz="2400" b="1" i="1" u="sng" dirty="0">
              <a:ln w="50800"/>
              <a:solidFill>
                <a:schemeClr val="accent3">
                  <a:lumMod val="40000"/>
                  <a:lumOff val="6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895600"/>
            <a:ext cx="4800600" cy="3352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762000"/>
            <a:ext cx="7924800" cy="8382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57400" y="18288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400" b="1" i="1" u="sng" dirty="0" smtClean="0">
                <a:ln w="50800"/>
                <a:solidFill>
                  <a:schemeClr val="accent3">
                    <a:lumMod val="40000"/>
                    <a:lumOff val="60000"/>
                  </a:schemeClr>
                </a:solidFill>
                <a:latin typeface="Bookman Old Style" pitchFamily="18" charset="0"/>
              </a:rPr>
              <a:t>ONLINE SPC SOFTWARE </a:t>
            </a:r>
            <a:endParaRPr lang="en-US" sz="2400" b="1" i="1" u="sng" dirty="0">
              <a:ln w="50800"/>
              <a:solidFill>
                <a:schemeClr val="accent3">
                  <a:lumMod val="40000"/>
                  <a:lumOff val="6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1700" y="2514600"/>
            <a:ext cx="4762500" cy="4038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762000"/>
            <a:ext cx="7924800" cy="8382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57400" y="18288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2400" b="1" i="1" dirty="0" smtClean="0">
                <a:ln w="50800"/>
                <a:solidFill>
                  <a:schemeClr val="accent3">
                    <a:lumMod val="40000"/>
                    <a:lumOff val="60000"/>
                  </a:schemeClr>
                </a:solidFill>
                <a:latin typeface="Bookman Old Style" pitchFamily="18" charset="0"/>
              </a:rPr>
              <a:t>            </a:t>
            </a:r>
            <a:r>
              <a:rPr lang="en-US" sz="2400" b="1" i="1" u="sng" dirty="0" smtClean="0">
                <a:ln w="50800"/>
                <a:solidFill>
                  <a:schemeClr val="accent3">
                    <a:lumMod val="40000"/>
                    <a:lumOff val="60000"/>
                  </a:schemeClr>
                </a:solidFill>
                <a:latin typeface="Bookman Old Style" pitchFamily="18" charset="0"/>
              </a:rPr>
              <a:t>ISO 9001 2015</a:t>
            </a:r>
            <a:endParaRPr lang="en-US" sz="2400" b="1" i="1" u="sng" dirty="0">
              <a:ln w="50800"/>
              <a:solidFill>
                <a:schemeClr val="accent3">
                  <a:lumMod val="40000"/>
                  <a:lumOff val="6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286000"/>
            <a:ext cx="3200400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762000"/>
            <a:ext cx="7924800" cy="8382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 K Gauges India Pvt. Ltd.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352800" y="22098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2400" b="1" i="1" u="sng" dirty="0" smtClean="0">
                <a:ln w="50800"/>
                <a:solidFill>
                  <a:schemeClr val="accent3">
                    <a:lumMod val="40000"/>
                    <a:lumOff val="60000"/>
                  </a:schemeClr>
                </a:solidFill>
                <a:latin typeface="Bookman Old Style" pitchFamily="18" charset="0"/>
              </a:rPr>
              <a:t>THANK YOU</a:t>
            </a:r>
            <a:endParaRPr lang="en-US" sz="2400" b="1" i="1" u="sng" dirty="0">
              <a:ln w="50800"/>
              <a:solidFill>
                <a:schemeClr val="accent3">
                  <a:lumMod val="40000"/>
                  <a:lumOff val="6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3048000"/>
            <a:ext cx="708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WE ASSURE YOU FOR OUR BEST SERVICES AT ALL TIME</a:t>
            </a:r>
          </a:p>
          <a:p>
            <a:endParaRPr lang="en-US" sz="2000" b="1" i="1" dirty="0" smtClean="0"/>
          </a:p>
          <a:p>
            <a:endParaRPr lang="en-US" sz="20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114800" y="4114801"/>
            <a:ext cx="480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Email</a:t>
            </a:r>
            <a:r>
              <a:rPr lang="en-US" dirty="0" smtClean="0"/>
              <a:t>: </a:t>
            </a:r>
            <a:r>
              <a:rPr lang="en-US" sz="2000" dirty="0" smtClean="0"/>
              <a:t>ckgauges@gmail.com</a:t>
            </a:r>
            <a:r>
              <a:rPr lang="en-US" b="1" i="1" dirty="0" smtClean="0">
                <a:latin typeface="Arial" pitchFamily="34" charset="0"/>
                <a:cs typeface="Arial" pitchFamily="34" charset="0"/>
                <a:hlinkClick r:id="rId2"/>
              </a:rPr>
              <a:t>                   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257800" y="48006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Website: www.ckgauges.com</a:t>
            </a:r>
            <a:endParaRPr lang="en-US" sz="2000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0" y="533400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Mobile: </a:t>
            </a:r>
            <a:r>
              <a:rPr lang="en-US" dirty="0" smtClean="0">
                <a:latin typeface="Arial Rounded MT Bold" pitchFamily="34" charset="0"/>
              </a:rPr>
              <a:t>+91</a:t>
            </a:r>
            <a:r>
              <a:rPr lang="en-US" dirty="0" smtClean="0">
                <a:latin typeface="Arial Rounded MT Bold" pitchFamily="34" charset="0"/>
                <a:cs typeface="Andalus" pitchFamily="18" charset="-78"/>
              </a:rPr>
              <a:t> 9 953113163</a:t>
            </a:r>
          </a:p>
          <a:p>
            <a:r>
              <a:rPr lang="en-US" dirty="0" smtClean="0">
                <a:latin typeface="Arial Rounded MT Bold" pitchFamily="34" charset="0"/>
                <a:cs typeface="Andalus" pitchFamily="18" charset="-78"/>
              </a:rPr>
              <a:t>               +91 9718889509</a:t>
            </a:r>
          </a:p>
          <a:p>
            <a:r>
              <a:rPr lang="en-US" dirty="0" smtClean="0">
                <a:latin typeface="Arial Rounded MT Bold" pitchFamily="34" charset="0"/>
                <a:cs typeface="Andalus" pitchFamily="18" charset="-78"/>
              </a:rPr>
              <a:t>               +91 9625055928</a:t>
            </a:r>
          </a:p>
          <a:p>
            <a:r>
              <a:rPr lang="en-US" dirty="0" smtClean="0">
                <a:latin typeface="Arial Rounded MT Bold" pitchFamily="34" charset="0"/>
                <a:cs typeface="Andalus" pitchFamily="18" charset="-78"/>
              </a:rPr>
              <a:t>               </a:t>
            </a:r>
            <a:endParaRPr lang="en-US" dirty="0">
              <a:latin typeface="Arial Rounded MT Bold" pitchFamily="34" charset="0"/>
              <a:cs typeface="Andalus" pitchFamily="18" charset="-78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1327</TotalTime>
  <Words>654</Words>
  <Application>Microsoft Office PowerPoint</Application>
  <PresentationFormat>On-screen Show (4:3)</PresentationFormat>
  <Paragraphs>101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C K Gauges India Pvt. Ltd.</vt:lpstr>
      <vt:lpstr>C K Gauges India Pvt. Ltd.</vt:lpstr>
      <vt:lpstr>C K Gauges India Pvt. Ltd.</vt:lpstr>
      <vt:lpstr>C K Gauges India Pvt. Ltd.</vt:lpstr>
      <vt:lpstr>C K Gauges India Pvt. Ltd.</vt:lpstr>
      <vt:lpstr>C K Gauges India Pvt. Ltd.</vt:lpstr>
      <vt:lpstr>C K Gauges India Pvt. Ltd.</vt:lpstr>
      <vt:lpstr>C K Gauges India Pvt. Ltd.</vt:lpstr>
      <vt:lpstr>C K Gauges India Pvt. Ltd.</vt:lpstr>
      <vt:lpstr>C K Gauges India Pvt. Ltd.</vt:lpstr>
      <vt:lpstr>C K Gauges India Pvt. Ltd.</vt:lpstr>
      <vt:lpstr>C K Gauges India Pvt. Ltd.</vt:lpstr>
      <vt:lpstr>C K Gauges India Pvt. Ltd.</vt:lpstr>
      <vt:lpstr>C K Gauges India Pvt. Ltd.</vt:lpstr>
      <vt:lpstr>C K Gauges India Pvt. Ltd.</vt:lpstr>
      <vt:lpstr>C K Gauges India Pvt. Ltd.</vt:lpstr>
      <vt:lpstr>C K Gauges India Pvt. Ltd.</vt:lpstr>
      <vt:lpstr>C K Gauges India Pvt. Ltd.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 k enterprises</dc:title>
  <dc:creator>Jyoti Gupta</dc:creator>
  <cp:lastModifiedBy>acer</cp:lastModifiedBy>
  <cp:revision>159</cp:revision>
  <dcterms:created xsi:type="dcterms:W3CDTF">2006-08-16T00:00:00Z</dcterms:created>
  <dcterms:modified xsi:type="dcterms:W3CDTF">2023-06-01T08:33:48Z</dcterms:modified>
</cp:coreProperties>
</file>